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2"/>
  </p:handoutMasterIdLst>
  <p:sldIdLst>
    <p:sldId id="257" r:id="rId2"/>
    <p:sldId id="265" r:id="rId3"/>
    <p:sldId id="266" r:id="rId4"/>
    <p:sldId id="272" r:id="rId5"/>
    <p:sldId id="273" r:id="rId6"/>
    <p:sldId id="271" r:id="rId7"/>
    <p:sldId id="267" r:id="rId8"/>
    <p:sldId id="264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3152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</a:t>
            </a:r>
            <a:r>
              <a:rPr lang="en-US" altLang="en-US" sz="3200" dirty="0" err="1">
                <a:solidFill>
                  <a:schemeClr val="accent2"/>
                </a:solidFill>
              </a:rPr>
              <a:t>llamo</a:t>
            </a:r>
            <a:r>
              <a:rPr lang="en-US" altLang="en-US" sz="3200" dirty="0">
                <a:solidFill>
                  <a:schemeClr val="accent2"/>
                </a:solidFill>
              </a:rPr>
              <a:t> ___________       </a:t>
            </a:r>
            <a:r>
              <a:rPr lang="en-US" altLang="en-US" sz="3200" dirty="0" err="1">
                <a:solidFill>
                  <a:schemeClr val="accent2"/>
                </a:solidFill>
              </a:rPr>
              <a:t>Clase</a:t>
            </a:r>
            <a:r>
              <a:rPr lang="en-US" altLang="en-US" sz="3200">
                <a:solidFill>
                  <a:schemeClr val="accent2"/>
                </a:solidFill>
              </a:rPr>
              <a:t> </a:t>
            </a:r>
            <a:r>
              <a:rPr lang="en-US" altLang="en-US" sz="3200" u="sng" smtClean="0">
                <a:solidFill>
                  <a:schemeClr val="accent2"/>
                </a:solidFill>
              </a:rPr>
              <a:t>801</a:t>
            </a:r>
            <a:r>
              <a:rPr lang="en-US" altLang="en-US" sz="3200" u="sng" dirty="0">
                <a:solidFill>
                  <a:schemeClr val="accent2"/>
                </a:solidFill>
              </a:rPr>
              <a:t/>
            </a:r>
            <a:br>
              <a:rPr lang="en-US" altLang="en-US" sz="3200" u="sng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</a:t>
            </a:r>
            <a:r>
              <a:rPr lang="en-US" altLang="en-US" sz="3200" dirty="0" err="1">
                <a:solidFill>
                  <a:schemeClr val="accent2"/>
                </a:solidFill>
              </a:rPr>
              <a:t>fecha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err="1">
                <a:solidFill>
                  <a:schemeClr val="accent2"/>
                </a:solidFill>
              </a:rPr>
              <a:t>es</a:t>
            </a:r>
            <a:r>
              <a:rPr lang="en-US" altLang="en-US" sz="3200" dirty="0">
                <a:solidFill>
                  <a:schemeClr val="accent2"/>
                </a:solidFill>
              </a:rPr>
              <a:t> 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15 </a:t>
            </a:r>
            <a:r>
              <a:rPr lang="en-US" altLang="en-US" sz="3200" dirty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octubre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2013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15: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¿Cómo es tu escuela?</a:t>
            </a:r>
          </a:p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Actividad Inicial:</a:t>
            </a:r>
          </a:p>
          <a:p>
            <a:r>
              <a:rPr lang="es-ES_tradnl" altLang="en-US" u="sng" dirty="0"/>
              <a:t>Escritura en silencio: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chemeClr val="accent1"/>
                </a:solidFill>
              </a:rPr>
              <a:t>	</a:t>
            </a:r>
            <a:r>
              <a:rPr lang="es-ES_tradnl" altLang="en-US" i="1" dirty="0" err="1">
                <a:solidFill>
                  <a:srgbClr val="000099"/>
                </a:solidFill>
              </a:rPr>
              <a:t>Write</a:t>
            </a:r>
            <a:r>
              <a:rPr lang="es-ES_tradnl" altLang="en-US" i="1" dirty="0">
                <a:solidFill>
                  <a:srgbClr val="000099"/>
                </a:solidFill>
              </a:rPr>
              <a:t> as </a:t>
            </a:r>
            <a:r>
              <a:rPr lang="es-ES_tradnl" altLang="en-US" i="1" dirty="0" err="1">
                <a:solidFill>
                  <a:srgbClr val="000099"/>
                </a:solidFill>
              </a:rPr>
              <a:t>many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words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you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know</a:t>
            </a:r>
            <a:r>
              <a:rPr lang="es-ES_tradnl" altLang="en-US" i="1" dirty="0">
                <a:solidFill>
                  <a:srgbClr val="000099"/>
                </a:solidFill>
              </a:rPr>
              <a:t> in </a:t>
            </a:r>
            <a:r>
              <a:rPr lang="es-ES_tradnl" altLang="en-US" i="1" dirty="0" err="1">
                <a:solidFill>
                  <a:srgbClr val="000099"/>
                </a:solidFill>
              </a:rPr>
              <a:t>Spanish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that</a:t>
            </a:r>
            <a:r>
              <a:rPr lang="es-ES_tradnl" altLang="en-US" i="1" dirty="0">
                <a:solidFill>
                  <a:srgbClr val="000099"/>
                </a:solidFill>
              </a:rPr>
              <a:t> are </a:t>
            </a:r>
            <a:r>
              <a:rPr lang="es-ES_tradnl" altLang="en-US" i="1" dirty="0" err="1">
                <a:solidFill>
                  <a:srgbClr val="000099"/>
                </a:solidFill>
              </a:rPr>
              <a:t>related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to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school</a:t>
            </a:r>
            <a:r>
              <a:rPr lang="es-ES_tradnl" altLang="en-US" i="1" dirty="0" smtClean="0">
                <a:solidFill>
                  <a:srgbClr val="000099"/>
                </a:solidFill>
              </a:rPr>
              <a:t>:</a:t>
            </a:r>
            <a:endParaRPr lang="es-ES_tradnl" altLang="en-US" dirty="0"/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7543800" cy="884238"/>
          </a:xfrm>
        </p:spPr>
        <p:txBody>
          <a:bodyPr/>
          <a:lstStyle/>
          <a:p>
            <a:r>
              <a:rPr lang="es-ES_tradnl" altLang="en-US" dirty="0">
                <a:solidFill>
                  <a:srgbClr val="CC0000"/>
                </a:solidFill>
              </a:rPr>
              <a:t>Tarea # </a:t>
            </a:r>
            <a:r>
              <a:rPr lang="es-ES_tradnl" altLang="en-US" dirty="0" smtClean="0">
                <a:solidFill>
                  <a:srgbClr val="CC0000"/>
                </a:solidFill>
              </a:rPr>
              <a:t>15</a:t>
            </a:r>
            <a:endParaRPr lang="es-ES_tradnl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229600" cy="5715000"/>
          </a:xfrm>
        </p:spPr>
        <p:txBody>
          <a:bodyPr/>
          <a:lstStyle/>
          <a:p>
            <a:r>
              <a:rPr lang="es-ES_tradnl" altLang="en-US" dirty="0" err="1"/>
              <a:t>Write</a:t>
            </a:r>
            <a:r>
              <a:rPr lang="es-ES_tradnl" altLang="en-US" dirty="0"/>
              <a:t> a </a:t>
            </a:r>
            <a:r>
              <a:rPr lang="es-ES_tradnl" altLang="en-US" dirty="0" err="1"/>
              <a:t>sentence</a:t>
            </a:r>
            <a:r>
              <a:rPr lang="es-ES_tradnl" altLang="en-US" dirty="0"/>
              <a:t>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each</a:t>
            </a:r>
            <a:r>
              <a:rPr lang="es-ES_tradnl" altLang="en-US" dirty="0"/>
              <a:t> of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following</a:t>
            </a:r>
            <a:r>
              <a:rPr lang="es-ES_tradnl" altLang="en-US" dirty="0"/>
              <a:t> </a:t>
            </a:r>
            <a:r>
              <a:rPr lang="es-ES_tradnl" altLang="en-US" dirty="0" err="1"/>
              <a:t>verbs</a:t>
            </a:r>
            <a:r>
              <a:rPr lang="es-ES_tradnl" altLang="en-US" dirty="0"/>
              <a:t> </a:t>
            </a:r>
            <a:r>
              <a:rPr lang="es-ES_tradnl" altLang="en-US" dirty="0" smtClean="0"/>
              <a:t>.</a:t>
            </a:r>
            <a:r>
              <a:rPr lang="es-ES_tradnl" altLang="en-US" dirty="0" err="1" smtClean="0"/>
              <a:t>Make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sure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conjugate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in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Estudiar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study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Sacar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get</a:t>
            </a:r>
            <a:r>
              <a:rPr lang="es-ES_tradnl" altLang="en-US" i="1" dirty="0"/>
              <a:t>/ 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receive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Llevar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wear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Tomar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take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Hablar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speak</a:t>
            </a:r>
            <a:r>
              <a:rPr lang="es-ES_tradnl" altLang="en-US" i="1" dirty="0" smtClean="0"/>
              <a:t>)</a:t>
            </a:r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 smtClean="0"/>
              <a:t>Preguntar (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ask</a:t>
            </a:r>
            <a:r>
              <a:rPr lang="es-ES_tradnl" altLang="en-US" dirty="0" smtClean="0"/>
              <a:t>)</a:t>
            </a:r>
          </a:p>
          <a:p>
            <a:pPr marL="0" indent="0">
              <a:buNone/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42087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en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1808163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19050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20574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7056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 descr="MCj0396328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33800"/>
            <a:ext cx="17859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33800"/>
            <a:ext cx="1062038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MCj029608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33400"/>
            <a:ext cx="1476375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590800"/>
            <a:ext cx="2460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profesor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727575" y="29718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8838" y="2514600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162800" y="1981200"/>
            <a:ext cx="1717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cesto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762000" y="5364163"/>
            <a:ext cx="1425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aula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048000" y="5440363"/>
            <a:ext cx="2122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puerta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648200" y="5135563"/>
            <a:ext cx="2416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ventana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546975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escritorio</a:t>
            </a:r>
          </a:p>
        </p:txBody>
      </p:sp>
    </p:spTree>
    <p:extLst>
      <p:ext uri="{BB962C8B-B14F-4D97-AF65-F5344CB8AC3E}">
        <p14:creationId xmlns:p14="http://schemas.microsoft.com/office/powerpoint/2010/main" val="32634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2" y="4820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58" y="29718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096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9" y="3314700"/>
            <a:ext cx="1616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73" y="5299842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122363" y="1905000"/>
            <a:ext cx="20780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alumna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alumno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544761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890931" y="2410623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33337" y="4694312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687385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744198" y="616286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066907" y="6248399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86276" y="5153891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8" y="2971800"/>
            <a:ext cx="13604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114800" y="47244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456132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3719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690176" y="4495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343900" y="514744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72400" y="54864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77000" y="64309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8800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3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8075" y="-762000"/>
            <a:ext cx="151796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7620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3600" b="1" kern="0" dirty="0" smtClean="0">
                <a:solidFill>
                  <a:srgbClr val="FF0000"/>
                </a:solidFill>
              </a:rPr>
              <a:t>En el aula</a:t>
            </a:r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0" y="2159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raise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your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hand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876800" y="2819400"/>
            <a:ext cx="5181600" cy="28007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pregunta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Tener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Contestar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00600" y="3302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724400" y="42935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00600" y="5410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93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9400" y="-457200"/>
            <a:ext cx="14637544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52400" y="9906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62600" y="1416308"/>
            <a:ext cx="3962400" cy="5170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El examen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prueba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Tomar </a:t>
            </a:r>
            <a:r>
              <a:rPr lang="es-ES_tradnl" altLang="en-US" sz="2200" i="1" dirty="0" smtClean="0">
                <a:latin typeface="Verdana" pitchFamily="34" charset="0"/>
              </a:rPr>
              <a:t>(un examen/ una prueba)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buena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mala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9800" y="1901624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/test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76043" y="287837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107359"/>
            <a:ext cx="35052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/a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24600" y="52578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57900" y="637151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71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305800" cy="5486400"/>
          </a:xfrm>
        </p:spPr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90600"/>
            <a:ext cx="5186362" cy="6858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altLang="en-US" sz="3600" b="1" dirty="0" smtClean="0">
                <a:solidFill>
                  <a:srgbClr val="FF0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FF0000"/>
                </a:solidFill>
              </a:rPr>
              <a:t>uniforme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91400" y="2133600"/>
            <a:ext cx="25146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Llevar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848600" y="2811959"/>
            <a:ext cx="13716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69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610600" cy="6629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800" dirty="0" smtClean="0"/>
              <a:t>Apuntes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1800" i="1" dirty="0" smtClean="0"/>
              <a:t>‘</a:t>
            </a:r>
            <a:r>
              <a:rPr lang="es-ES_tradnl" altLang="en-US" sz="2800" dirty="0" smtClean="0"/>
              <a:t>Contestar</a:t>
            </a: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dirty="0"/>
              <a:t>T</a:t>
            </a:r>
            <a:r>
              <a:rPr lang="es-ES_tradnl" altLang="en-US" sz="2800" dirty="0" smtClean="0"/>
              <a:t>omar 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Estudiar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Sacar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Prestar (</a:t>
            </a:r>
            <a:r>
              <a:rPr lang="es-ES_tradnl" altLang="en-US" sz="2800" dirty="0" err="1" smtClean="0"/>
              <a:t>atencion</a:t>
            </a:r>
            <a:r>
              <a:rPr lang="es-ES_tradnl" altLang="en-US" sz="28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Clase/ curso/materia/asignatura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FF0000"/>
                </a:solidFill>
              </a:rPr>
              <a:t>Consejeria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		   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Educacion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Fisica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FF0000"/>
                </a:solidFill>
              </a:rPr>
              <a:t>Matematicas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		     Algebra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Estudios Sociales		        Almuerzo		    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Drama/Arte/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Musica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Ingles		</a:t>
            </a: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 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Taller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de Literatura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Español	</a:t>
            </a: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          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Taller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de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matematicas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Ciencia		     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Lectura </a:t>
            </a:r>
            <a:endParaRPr lang="es-ES_tradnl" altLang="en-US" sz="2800" dirty="0">
              <a:solidFill>
                <a:srgbClr val="FF0000"/>
              </a:solidFill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33600" y="76200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notes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161308" y="559713"/>
            <a:ext cx="27154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676400" y="1020762"/>
            <a:ext cx="19812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take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974273" y="1447800"/>
            <a:ext cx="15794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524000" y="1981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(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recieve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733800" y="2412087"/>
            <a:ext cx="3726873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pay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attention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102927" y="2895600"/>
            <a:ext cx="2667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course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2332759" y="3322637"/>
            <a:ext cx="158288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Advisory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729346" y="3782576"/>
            <a:ext cx="13057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3048000" y="4324290"/>
            <a:ext cx="222711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Social </a:t>
            </a:r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Studies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239000" y="4293513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Lunch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102678" y="4750713"/>
            <a:ext cx="427932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Drama/Art/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Music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5749636" y="38363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algebra 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7045036" y="3352800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Phys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. Ed. 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1626176" y="5257800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English </a:t>
            </a: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435436" y="52079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Lit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skills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1676400" y="5741313"/>
            <a:ext cx="1574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6477000" y="5715000"/>
            <a:ext cx="1955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skills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1778576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Science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4953000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Reading </a:t>
            </a:r>
          </a:p>
        </p:txBody>
      </p:sp>
    </p:spTree>
    <p:extLst>
      <p:ext uri="{BB962C8B-B14F-4D97-AF65-F5344CB8AC3E}">
        <p14:creationId xmlns:p14="http://schemas.microsoft.com/office/powerpoint/2010/main" val="20072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62200" y="457200"/>
            <a:ext cx="5486400" cy="2971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</a:rPr>
              <a:t>-AR</a:t>
            </a:r>
            <a:endParaRPr lang="en-US" altLang="en-US" sz="2400" b="1"/>
          </a:p>
          <a:p>
            <a:pPr>
              <a:buFontTx/>
              <a:buNone/>
            </a:pPr>
            <a:r>
              <a:rPr lang="en-US" altLang="en-US" sz="2400"/>
              <a:t>Yo- </a:t>
            </a:r>
          </a:p>
          <a:p>
            <a:pPr>
              <a:buFontTx/>
              <a:buNone/>
            </a:pPr>
            <a:r>
              <a:rPr lang="en-US" altLang="en-US" sz="2400"/>
              <a:t>T</a:t>
            </a:r>
            <a:r>
              <a:rPr lang="en-US" altLang="en-US" sz="2400">
                <a:cs typeface="Times New Roman" pitchFamily="18" charset="0"/>
              </a:rPr>
              <a:t>ú</a:t>
            </a:r>
            <a:r>
              <a:rPr lang="en-US" altLang="en-US" sz="2400"/>
              <a:t>- </a:t>
            </a:r>
          </a:p>
          <a:p>
            <a:pPr>
              <a:buFontTx/>
              <a:buNone/>
            </a:pPr>
            <a:r>
              <a:rPr lang="en-US" altLang="en-US" sz="2400">
                <a:cs typeface="Times New Roman" pitchFamily="18" charset="0"/>
              </a:rPr>
              <a:t>É</a:t>
            </a:r>
            <a:r>
              <a:rPr lang="en-US" altLang="en-US" sz="2400"/>
              <a:t>l/ella/Ud-</a:t>
            </a:r>
            <a:endParaRPr lang="en-US" altLang="en-US" sz="1800"/>
          </a:p>
          <a:p>
            <a:pPr>
              <a:buFontTx/>
              <a:buNone/>
            </a:pPr>
            <a:r>
              <a:rPr lang="en-US" altLang="en-US" sz="2400"/>
              <a:t>Nosotros- </a:t>
            </a:r>
          </a:p>
          <a:p>
            <a:pPr>
              <a:buFontTx/>
              <a:buNone/>
            </a:pPr>
            <a:r>
              <a:rPr lang="en-US" altLang="en-US" sz="2400"/>
              <a:t>Ellos/ellas/Uds-</a:t>
            </a:r>
            <a:endParaRPr lang="en-US" altLang="en-US" sz="180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4572000" y="3352800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3657600" y="38862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486400" y="40386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5105400" y="5029200"/>
            <a:ext cx="11430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 rot="-3421566">
            <a:off x="3962400" y="49530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4495800" y="4267200"/>
            <a:ext cx="12954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21263" y="3352800"/>
            <a:ext cx="388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Yo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781550" y="3733800"/>
            <a:ext cx="78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tomO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5400000">
            <a:off x="6297613" y="4419600"/>
            <a:ext cx="388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Tú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 rot="8933094">
            <a:off x="5334000" y="5715000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Él ella Ud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 rot="12309427">
            <a:off x="3810000" y="5668963"/>
            <a:ext cx="998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Nosotros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 rot="-2589143">
            <a:off x="3505200" y="4040188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000" b="1">
                <a:latin typeface="Arial" charset="0"/>
              </a:rPr>
              <a:t>Ellos ellas uds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4572000" y="4524375"/>
            <a:ext cx="106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>
                <a:latin typeface="Arial" charset="0"/>
              </a:rPr>
              <a:t>Tomar</a:t>
            </a:r>
            <a:endParaRPr lang="en-US" altLang="en-US" sz="1600" i="1">
              <a:latin typeface="Arial" charset="0"/>
            </a:endParaRPr>
          </a:p>
          <a:p>
            <a:pPr algn="ctr"/>
            <a:r>
              <a:rPr lang="en-US" altLang="en-US" sz="1600" i="1">
                <a:latin typeface="Arial" charset="0"/>
              </a:rPr>
              <a:t>To take</a:t>
            </a:r>
            <a:endParaRPr lang="en-US" altLang="en-US" sz="1600" b="1">
              <a:latin typeface="Arial" charset="0"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 rot="5400000">
            <a:off x="5666582" y="4391818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tomAS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 rot="8712652">
            <a:off x="5327650" y="541020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 rot="12624030">
            <a:off x="3892550" y="5348288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tomAMOS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 rot="-2429705">
            <a:off x="3733800" y="4281488"/>
            <a:ext cx="93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tomAN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3048000" y="9144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-O</a:t>
            </a:r>
            <a:endParaRPr lang="en-US" altLang="en-US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2992438" y="1371600"/>
            <a:ext cx="676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-AS</a:t>
            </a:r>
            <a:endParaRPr lang="en-US" altLang="en-US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3886200" y="18288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</a:t>
            </a:r>
            <a:endParaRPr lang="en-US" altLang="en-US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3733800" y="2209800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-AMOS</a:t>
            </a:r>
            <a:endParaRPr lang="en-US" altLang="en-US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4495800" y="2667000"/>
            <a:ext cx="72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-AN</a:t>
            </a:r>
            <a:endParaRPr lang="en-US" altLang="en-US"/>
          </a:p>
        </p:txBody>
      </p:sp>
      <p:pic>
        <p:nvPicPr>
          <p:cNvPr id="24602" name="Picture 26" descr="ANd9GcRlfTDgKXzA5xV3rc-93wWZCd9hfMRtbA0jTU3HqAEGcIg0gsBQ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29000"/>
            <a:ext cx="17907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457200" y="6019800"/>
            <a:ext cx="285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/>
              <a:t>Eduardo ________ un examen.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1371600" y="594360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543800" cy="9604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8915400" cy="6096000"/>
          </a:xfrm>
        </p:spPr>
        <p:txBody>
          <a:bodyPr/>
          <a:lstStyle/>
          <a:p>
            <a:pPr marL="571500" indent="-571500">
              <a:lnSpc>
                <a:spcPct val="200000"/>
              </a:lnSpc>
            </a:pPr>
            <a:r>
              <a:rPr lang="es-ES_tradnl" altLang="en-US" sz="2600" dirty="0" smtClean="0"/>
              <a:t>Copia y empareja:</a:t>
            </a:r>
            <a:endParaRPr lang="es-ES_tradnl" altLang="en-US" sz="2600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estudia			a. en un laboratorio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estudia </a:t>
            </a:r>
            <a:r>
              <a:rPr lang="es-ES_tradnl" altLang="en-US" dirty="0" smtClean="0"/>
              <a:t>biología	b. una nota mala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contesta			c. español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saca			d. la mano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lleva			e. un pantalón y un camisa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levanta			f. la pregunta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5521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892</TotalTime>
  <Words>292</Words>
  <Application>Microsoft Office PowerPoint</Application>
  <PresentationFormat>On-screen Show (4:3)</PresentationFormat>
  <Paragraphs>143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Verdana</vt:lpstr>
      <vt:lpstr>Wingdings</vt:lpstr>
      <vt:lpstr>Art Class</vt:lpstr>
      <vt:lpstr>Me llamo ___________       Clase 801 La fecha es el 15 de octubre del 2013</vt:lpstr>
      <vt:lpstr>Vocabulario: en la escuela</vt:lpstr>
      <vt:lpstr>Materiales Escolares</vt:lpstr>
      <vt:lpstr>PowerPoint Presentation</vt:lpstr>
      <vt:lpstr>PowerPoint Presentation</vt:lpstr>
      <vt:lpstr>El uniforme</vt:lpstr>
      <vt:lpstr>PowerPoint Presentation</vt:lpstr>
      <vt:lpstr>PowerPoint Presentation</vt:lpstr>
      <vt:lpstr>Practica</vt:lpstr>
      <vt:lpstr>Tarea # 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20</cp:revision>
  <cp:lastPrinted>2013-10-15T17:19:58Z</cp:lastPrinted>
  <dcterms:created xsi:type="dcterms:W3CDTF">2010-10-01T13:50:57Z</dcterms:created>
  <dcterms:modified xsi:type="dcterms:W3CDTF">2013-10-15T20:14:41Z</dcterms:modified>
</cp:coreProperties>
</file>